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81" r:id="rId5"/>
    <p:sldId id="283" r:id="rId6"/>
    <p:sldId id="285" r:id="rId7"/>
    <p:sldId id="284" r:id="rId8"/>
    <p:sldId id="257" r:id="rId9"/>
    <p:sldId id="280" r:id="rId10"/>
    <p:sldId id="258" r:id="rId11"/>
    <p:sldId id="259" r:id="rId12"/>
    <p:sldId id="265" r:id="rId13"/>
    <p:sldId id="260" r:id="rId14"/>
    <p:sldId id="262" r:id="rId15"/>
    <p:sldId id="263" r:id="rId16"/>
    <p:sldId id="282" r:id="rId17"/>
    <p:sldId id="270" r:id="rId18"/>
    <p:sldId id="272" r:id="rId19"/>
    <p:sldId id="268" r:id="rId20"/>
    <p:sldId id="269" r:id="rId21"/>
    <p:sldId id="273" r:id="rId22"/>
    <p:sldId id="274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5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422C-978A-A26A-BA0C-05384C7EB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10BD2-7BC5-6459-4980-6901E9B8B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9A6FC-FC16-2E6C-EB38-DBDCC218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72F7-4A3B-3582-581E-329A9861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2B1FE-A052-765D-3C57-DC75222E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0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8DDB-A7F4-D663-C7E3-9263673F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96733-A893-8F4B-2CA8-4B59F42C5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E356F-70A1-890E-3512-4D9BF956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33E6D-B7B3-6EDE-9BC0-937D06006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2F211-78B8-E171-BD84-89A6ACD5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3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3ADF9B-4F05-D5C0-39B7-E82B0C694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A5004-1118-3877-19C7-C7DECD6D5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31BBC-0FF6-D435-A84F-0A1D17EC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83B52-50EE-276D-0A43-BA88BAC5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90191-9F49-0535-F159-B9A67BEF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6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7095-249C-58B4-F3CF-F9CC6123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DA51-8A56-E8EE-CDA2-28C9900BF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F4C68-27ED-F37B-A7E0-A0E3435F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7B574-5867-28E9-B179-FABDEB93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6868-1931-4C58-A604-EFA76263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5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1C5-3E71-321A-585A-C3368018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B246-228C-DB1D-F730-CCA29B749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A1525-67C1-0107-B2EE-EF61F0BBA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77CA3-D9BD-FC91-0646-A1D18295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8BE3D-64A7-DB48-84B8-3A417C71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5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CB95-60E8-79B7-1CEF-D40448E5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D791-B0B5-9457-AE0D-669E47624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55F7B-8E14-FFF0-DE7B-B73176FE9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A6206-50FA-BC2F-B029-82C2FCDE7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ED711-FE54-6AAE-C772-B7AA78D7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489A-02CD-E96E-16C9-FBBF4FF6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23AF-A57D-8B2D-B6D5-FDDF00CA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98827-B6CF-BF19-822D-B1391DB4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52124-4219-AE7A-662F-8930BC15F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82C98-0DAD-5338-6E9D-56E7B95F8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9D9CA-5689-A44F-470D-220C13EC9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A3B30E-0C6D-7FA7-9887-23200054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B7324-C3C6-D636-2B06-7B834CF3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4E738-D6D2-8D70-3327-D0FEA18D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36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9B46-B15C-F2CC-477F-8D1569AE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872C5-F682-5A93-D6BC-3649B4AC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90E44-9390-85AD-F27C-7DDC20D4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2CFB5-4060-60CE-EB2C-850E717B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B98B5-1006-16CF-1F16-709499F5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A4320-AA66-706B-FF72-77BBCC37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1DA9E-45C9-ABBE-A2C5-130B769DF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7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E889-DCF5-A0E3-565A-962B02DF9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C7FF0-6770-E9AD-F0CA-43619BF2C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1BFBF-75EA-2607-AFE8-E2C1D7C0C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8488C-941E-A78C-E396-8AFDADD5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37498-9FDF-95E0-3831-F4C25B95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EF24F-B9BA-1B55-E381-6A480024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A9A1-8A94-48FB-6326-FC460C93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916694-29E0-0E6C-C38F-F42EDDBB2F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2A68E-F26B-048B-568A-B82B655DC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13B0B-46C4-57A4-B9E4-4876E5EC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7FAAC-922C-C805-F4B3-5BED1E21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03D66-5A9C-3A5B-EAD9-18BB9698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8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E6986-430B-B837-96D1-4EDC3F28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E6CBF-6AE1-8320-9CC4-C6C4F0C26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A8AB3-6C5B-A157-6242-ED849D507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384047-FC2A-42F1-8B25-22A6D436270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AB4F-5BD5-5954-05F0-DA072C7F4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2E19F-75D3-1940-5BB0-29F8BEFC7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EE34F-9C5B-47F6-ACE9-524089E3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1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9D1F-79AB-B65F-529B-8DEFAD435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HEO Concentration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6EB13-AA38-0F2D-7F58-DB758CA9B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31DA1-44E1-7FD8-A169-0B4312E6EE20}"/>
              </a:ext>
            </a:extLst>
          </p:cNvPr>
          <p:cNvSpPr txBox="1"/>
          <p:nvPr/>
        </p:nvSpPr>
        <p:spPr>
          <a:xfrm>
            <a:off x="3047654" y="3244334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36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6EB5-DC75-9020-858C-DC96A132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Ni_0.1_Zn_0.3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400Ni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1200Zn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E1645-7416-DFA7-72FE-3906D5843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32" y="1651058"/>
            <a:ext cx="7501760" cy="4351338"/>
          </a:xfrm>
        </p:spPr>
      </p:pic>
    </p:spTree>
    <p:extLst>
      <p:ext uri="{BB962C8B-B14F-4D97-AF65-F5344CB8AC3E}">
        <p14:creationId xmlns:p14="http://schemas.microsoft.com/office/powerpoint/2010/main" val="217766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106B-0119-CE32-9CE6-E0206F16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Ni_0.1_Zn_0.3</a:t>
            </a:r>
            <a:r>
              <a:rPr lang="es-E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400Ni</a:t>
            </a:r>
            <a:r>
              <a:rPr lang="es-E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1200Zn</a:t>
            </a:r>
            <a:r>
              <a:rPr lang="es-E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dirty="0" err="1"/>
              <a:t>300K</a:t>
            </a:r>
            <a:r>
              <a:rPr lang="en-US" dirty="0"/>
              <a:t> – 0.0003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DB780-8DE4-3F84-A5ED-AA4AF02B1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194" y="1854720"/>
            <a:ext cx="7663925" cy="4351338"/>
          </a:xfrm>
        </p:spPr>
      </p:pic>
    </p:spTree>
    <p:extLst>
      <p:ext uri="{BB962C8B-B14F-4D97-AF65-F5344CB8AC3E}">
        <p14:creationId xmlns:p14="http://schemas.microsoft.com/office/powerpoint/2010/main" val="102480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5A9E-30F0-2291-6EBB-0C7646DF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Ni_0.1_Zn_0.3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s-ES" sz="5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dirty="0" err="1"/>
              <a:t>300K</a:t>
            </a:r>
            <a:r>
              <a:rPr lang="en-US" dirty="0"/>
              <a:t> – 0.00035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A9466-466C-E870-0340-62DC06E12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887" y="1690688"/>
            <a:ext cx="7941710" cy="4351338"/>
          </a:xfrm>
        </p:spPr>
      </p:pic>
    </p:spTree>
    <p:extLst>
      <p:ext uri="{BB962C8B-B14F-4D97-AF65-F5344CB8AC3E}">
        <p14:creationId xmlns:p14="http://schemas.microsoft.com/office/powerpoint/2010/main" val="3052821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CD3A-FE3F-AF35-202D-758346F8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Ni_0.1_Zn_0.3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1" dirty="0" err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b="1" dirty="0" err="1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42C9D-AFC4-9637-ED94-BD76C9CFB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498" y="1768475"/>
            <a:ext cx="7663853" cy="4351338"/>
          </a:xfrm>
        </p:spPr>
      </p:pic>
    </p:spTree>
    <p:extLst>
      <p:ext uri="{BB962C8B-B14F-4D97-AF65-F5344CB8AC3E}">
        <p14:creationId xmlns:p14="http://schemas.microsoft.com/office/powerpoint/2010/main" val="2547174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77CB-02D2-A03B-BD8D-D62BE4C7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Ni_0.1_Zn_0.3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1" dirty="0" err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b="1" dirty="0" err="1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0.00045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5993D-775F-E8D2-245B-35FEA806F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599" y="1825625"/>
            <a:ext cx="7637276" cy="4351338"/>
          </a:xfrm>
        </p:spPr>
      </p:pic>
    </p:spTree>
    <p:extLst>
      <p:ext uri="{BB962C8B-B14F-4D97-AF65-F5344CB8AC3E}">
        <p14:creationId xmlns:p14="http://schemas.microsoft.com/office/powerpoint/2010/main" val="304366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70B9-5448-3703-8812-4180E04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Ni_0.1_Zn_0.3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1" dirty="0" err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b="1" dirty="0" err="1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15EBCB-A7D6-3B83-F88F-D6DD699B1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03" y="1743285"/>
            <a:ext cx="7490157" cy="4351338"/>
          </a:xfrm>
        </p:spPr>
      </p:pic>
    </p:spTree>
    <p:extLst>
      <p:ext uri="{BB962C8B-B14F-4D97-AF65-F5344CB8AC3E}">
        <p14:creationId xmlns:p14="http://schemas.microsoft.com/office/powerpoint/2010/main" val="310525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420E-19DC-18B3-8CE0-FA241952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Ni_0.3_Zn_0.1</a:t>
            </a:r>
            <a:r>
              <a:rPr lang="en-US" dirty="0"/>
              <a:t> – Original – </a:t>
            </a:r>
            <a:r>
              <a:rPr lang="en-US" dirty="0" err="1"/>
              <a:t>300K</a:t>
            </a:r>
            <a:r>
              <a:rPr lang="en-US" dirty="0"/>
              <a:t> – 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56BA1-D42F-35B5-71EC-5801BB393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725" y="1759124"/>
            <a:ext cx="7435771" cy="4351338"/>
          </a:xfrm>
        </p:spPr>
      </p:pic>
    </p:spTree>
    <p:extLst>
      <p:ext uri="{BB962C8B-B14F-4D97-AF65-F5344CB8AC3E}">
        <p14:creationId xmlns:p14="http://schemas.microsoft.com/office/powerpoint/2010/main" val="164839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2DB2-294A-F863-25AD-419606B5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Ni_0.3_Zn_0.1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0719B6-22BB-B9CC-5CE9-6D5264A29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963" y="1764954"/>
            <a:ext cx="7739846" cy="4351338"/>
          </a:xfrm>
        </p:spPr>
      </p:pic>
    </p:spTree>
    <p:extLst>
      <p:ext uri="{BB962C8B-B14F-4D97-AF65-F5344CB8AC3E}">
        <p14:creationId xmlns:p14="http://schemas.microsoft.com/office/powerpoint/2010/main" val="391708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7B88-F50A-CE8A-5C49-94E00986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Ni_0.3_Zn_0.1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0.0003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C1273-B038-B165-08E4-FB23242D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616" y="1604609"/>
            <a:ext cx="7586533" cy="4351338"/>
          </a:xfrm>
        </p:spPr>
      </p:pic>
    </p:spTree>
    <p:extLst>
      <p:ext uri="{BB962C8B-B14F-4D97-AF65-F5344CB8AC3E}">
        <p14:creationId xmlns:p14="http://schemas.microsoft.com/office/powerpoint/2010/main" val="308561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AD5B-6D90-F295-08DC-7578D172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Ni_0.3_Zn_0.1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0.00035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45EB6F-A15C-450D-4CEC-A42CF17BF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2127"/>
            <a:ext cx="8039999" cy="4351338"/>
          </a:xfrm>
        </p:spPr>
      </p:pic>
    </p:spTree>
    <p:extLst>
      <p:ext uri="{BB962C8B-B14F-4D97-AF65-F5344CB8AC3E}">
        <p14:creationId xmlns:p14="http://schemas.microsoft.com/office/powerpoint/2010/main" val="203970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DEAD-6273-16FA-D5ED-E013C800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Final Results – Use F = 0.0004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16C3B-E771-5411-2BE1-995C3FD3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buFont typeface="+mj-lt"/>
              <a:buAutoNum type="arabicPeriod"/>
            </a:pPr>
            <a:r>
              <a:rPr lang="en-US" dirty="0"/>
              <a:t>Increasing Ni concentration (Ni₀.₃, Zn₀.₁) results in higher thermal conductivity (2.655 W/</a:t>
            </a:r>
            <a:r>
              <a:rPr lang="en-US" dirty="0" err="1"/>
              <a:t>mK</a:t>
            </a:r>
            <a:r>
              <a:rPr lang="en-US" dirty="0"/>
              <a:t>). This is likely due to the reduced lattice distortion and phonon scattering when fewer Zn atoms are present, as Zn’s larger atomic radius introduces more disorder in the lattice.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Increasing Zn concentration (Ni₀.₁, Zn₀.₃) leads to a decrease in thermal conductivity (2.580 W/</a:t>
            </a:r>
            <a:r>
              <a:rPr lang="en-US" dirty="0" err="1"/>
              <a:t>mK</a:t>
            </a:r>
            <a:r>
              <a:rPr lang="en-US" dirty="0"/>
              <a:t>). The greater presence of Zn atoms causes more lattice distortion, phonon scattering, and mismatch, reducing the overall thermal conductivity.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The </a:t>
            </a:r>
            <a:r>
              <a:rPr lang="en-US" dirty="0" err="1"/>
              <a:t>J14</a:t>
            </a:r>
            <a:r>
              <a:rPr lang="en-US" dirty="0"/>
              <a:t> model (Ni₀.₂, Zn₀.₂) demonstrates an intermediate thermal conductivity (2.634 W/</a:t>
            </a:r>
            <a:r>
              <a:rPr lang="en-US" dirty="0" err="1"/>
              <a:t>mK</a:t>
            </a:r>
            <a:r>
              <a:rPr lang="en-US" dirty="0"/>
              <a:t>), consistent with a balanced atomic composition.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98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B6EB-328F-E685-DB1C-F43E36F2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Ni_0.3_Zn_0.1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4CDAFC-7B29-B8AF-066F-419764123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364" y="1854720"/>
            <a:ext cx="7739402" cy="4351338"/>
          </a:xfrm>
        </p:spPr>
      </p:pic>
    </p:spTree>
    <p:extLst>
      <p:ext uri="{BB962C8B-B14F-4D97-AF65-F5344CB8AC3E}">
        <p14:creationId xmlns:p14="http://schemas.microsoft.com/office/powerpoint/2010/main" val="336302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267A-F819-5C27-2D43-0E58976E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Ni_0.3_Zn_0.1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0.00045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CD9A70-700C-6D71-7DA1-46DEEB2C5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081" y="1849437"/>
            <a:ext cx="7809014" cy="4351338"/>
          </a:xfrm>
        </p:spPr>
      </p:pic>
    </p:spTree>
    <p:extLst>
      <p:ext uri="{BB962C8B-B14F-4D97-AF65-F5344CB8AC3E}">
        <p14:creationId xmlns:p14="http://schemas.microsoft.com/office/powerpoint/2010/main" val="242363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CBEE-6315-1C1A-5D89-D1F1C2A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Ni_0.3_Zn_0.1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7529E-526A-F5A2-813A-0082E7020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895" y="1881963"/>
            <a:ext cx="7685359" cy="4351338"/>
          </a:xfrm>
        </p:spPr>
      </p:pic>
    </p:spTree>
    <p:extLst>
      <p:ext uri="{BB962C8B-B14F-4D97-AF65-F5344CB8AC3E}">
        <p14:creationId xmlns:p14="http://schemas.microsoft.com/office/powerpoint/2010/main" val="33697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5661-A8EC-9576-62B2-683B2D0E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Ni_0.3_Zn_0.1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0.0004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118BD-A898-3A40-9BC4-1B1A287E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584" y="1821468"/>
            <a:ext cx="7806192" cy="4351338"/>
          </a:xfrm>
        </p:spPr>
      </p:pic>
    </p:spTree>
    <p:extLst>
      <p:ext uri="{BB962C8B-B14F-4D97-AF65-F5344CB8AC3E}">
        <p14:creationId xmlns:p14="http://schemas.microsoft.com/office/powerpoint/2010/main" val="70859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CF3F-B07C-4950-ECE5-E3C00303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Ni_0.1_Zn_0.3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b="1" dirty="0" err="1">
                <a:solidFill>
                  <a:srgbClr val="000000"/>
                </a:solidFill>
                <a:latin typeface="Arial" panose="020B0604020202020204" pitchFamily="34" charset="0"/>
              </a:rPr>
              <a:t>400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b="1" dirty="0" err="1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0.0004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9DCA83-9F97-0C41-FD2A-F395DB89D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78" y="1746654"/>
            <a:ext cx="769325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FEFDB-9192-39E5-4513-A67AC778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833" y="1842113"/>
            <a:ext cx="3915267" cy="390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4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E8DE-54C7-F834-E32E-C2948224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HEO – Original – </a:t>
            </a:r>
            <a:r>
              <a:rPr lang="en-US" dirty="0" err="1"/>
              <a:t>300K</a:t>
            </a:r>
            <a:r>
              <a:rPr lang="en-US" dirty="0"/>
              <a:t> – 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2D125-D541-7C1E-8806-C65D4D7FC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59" y="1727156"/>
            <a:ext cx="7705642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AA49D-EBCB-34B8-F2BE-3D5105654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764" y="1809751"/>
            <a:ext cx="4073601" cy="40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2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5661-A8EC-9576-62B2-683B2D0E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Ni_0.3_Zn_0.1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1200Ni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4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400Zn</a:t>
            </a:r>
            <a:r>
              <a:rPr lang="es-E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0.0004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118BD-A898-3A40-9BC4-1B1A287E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780619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FAD4F-6F6A-CEFD-7FAF-83E0B9BF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04" y="1757361"/>
            <a:ext cx="3884733" cy="39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A91E-D73C-389C-C7D7-97E66299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that Pressure = 0s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218F36-7306-E8C9-4163-A6F3B439C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148" y="1763711"/>
            <a:ext cx="5758527" cy="4351338"/>
          </a:xfrm>
        </p:spPr>
      </p:pic>
    </p:spTree>
    <p:extLst>
      <p:ext uri="{BB962C8B-B14F-4D97-AF65-F5344CB8AC3E}">
        <p14:creationId xmlns:p14="http://schemas.microsoft.com/office/powerpoint/2010/main" val="349275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EA6C-697F-FB0E-E1DC-9DE38A17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571"/>
            <a:ext cx="10515600" cy="1325563"/>
          </a:xfrm>
        </p:spPr>
        <p:txBody>
          <a:bodyPr/>
          <a:lstStyle/>
          <a:p>
            <a:r>
              <a:rPr lang="en-US" sz="4400" dirty="0"/>
              <a:t>Additional Data for Experimental </a:t>
            </a:r>
            <a:r>
              <a:rPr lang="en-US" sz="4400"/>
              <a:t>Runss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7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2791-38F2-504E-61BC-743440D7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Ni_0.1_Zn_0.3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400Ni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1200Zn</a:t>
            </a:r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- </a:t>
            </a:r>
            <a:r>
              <a:rPr lang="en-US" dirty="0" err="1"/>
              <a:t>300K</a:t>
            </a:r>
            <a:r>
              <a:rPr lang="en-US" dirty="0"/>
              <a:t> – 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9347E-2481-13EC-76D8-B0D97664E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214" y="1690688"/>
            <a:ext cx="7728815" cy="4351338"/>
          </a:xfrm>
        </p:spPr>
      </p:pic>
    </p:spTree>
    <p:extLst>
      <p:ext uri="{BB962C8B-B14F-4D97-AF65-F5344CB8AC3E}">
        <p14:creationId xmlns:p14="http://schemas.microsoft.com/office/powerpoint/2010/main" val="370392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9328-1CC6-FE51-FD00-5117490A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Ni_0.1_Zn_0.3</a:t>
            </a:r>
            <a:r>
              <a:rPr lang="en-US" dirty="0"/>
              <a:t> – </a:t>
            </a:r>
            <a:r>
              <a:rPr lang="en-US" dirty="0" err="1"/>
              <a:t>300K</a:t>
            </a:r>
            <a:r>
              <a:rPr lang="en-US" dirty="0"/>
              <a:t> – 0.00018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03A42-4E73-F6E9-1F73-72056D363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9437"/>
            <a:ext cx="7668971" cy="4351338"/>
          </a:xfrm>
        </p:spPr>
      </p:pic>
    </p:spTree>
    <p:extLst>
      <p:ext uri="{BB962C8B-B14F-4D97-AF65-F5344CB8AC3E}">
        <p14:creationId xmlns:p14="http://schemas.microsoft.com/office/powerpoint/2010/main" val="1562538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12299</TotalTime>
  <Words>457</Words>
  <Application>Microsoft Office PowerPoint</Application>
  <PresentationFormat>Widescreen</PresentationFormat>
  <Paragraphs>26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HEO Concentration Tuning</vt:lpstr>
      <vt:lpstr>Final Results – Use F = 0.0004</vt:lpstr>
      <vt:lpstr>Ni_0.1_Zn_0.3 (400Ni - 1200Zn) - 300K – 0.0004 – 10M Runs</vt:lpstr>
      <vt:lpstr>HEO – Original – 300K – 0.0004</vt:lpstr>
      <vt:lpstr>Ni_0.3_Zn_0.1 (1200Ni - 400Zn) - 300K – 0.0004 – 10M Runs</vt:lpstr>
      <vt:lpstr>Ensure that Pressure = 0s</vt:lpstr>
      <vt:lpstr>Additional Data for Experimental Runss</vt:lpstr>
      <vt:lpstr>Ni_0.1_Zn_0.3 (400Ni - 1200Zn) - 300K – 0.00018</vt:lpstr>
      <vt:lpstr>Ni_0.1_Zn_0.3 – 300K – 0.00018 – 10M</vt:lpstr>
      <vt:lpstr>Ni_0.1_Zn_0.3 (400Ni - 1200Zn) - 300K – 0.00024</vt:lpstr>
      <vt:lpstr>Ni_0.1_Zn_0.3 (400Ni - 1200Zn) - 300K – 0.0003</vt:lpstr>
      <vt:lpstr>Ni_0.1_Zn_0.3 (400Ni - 1200Zn) - 300K – 0.00035</vt:lpstr>
      <vt:lpstr>Ni_0.1_Zn_0.3 (400Ni - 1200Zn) - 300K – 0.0004</vt:lpstr>
      <vt:lpstr>Ni_0.1_Zn_0.3 (400Ni - 1200Zn) - 300K – 0.00045</vt:lpstr>
      <vt:lpstr>Ni_0.1_Zn_0.3 (400Ni - 1200Zn) - 300K – 0.0005</vt:lpstr>
      <vt:lpstr>Ni_0.3_Zn_0.1 – Original – 300K – 0.00018</vt:lpstr>
      <vt:lpstr>Ni_0.3_Zn_0.1 (1200Ni - 400Zn) - 300K – 0.00024</vt:lpstr>
      <vt:lpstr>Ni_0.3_Zn_0.1 (1200Ni - 400Zn) - 300K – 0.0003 </vt:lpstr>
      <vt:lpstr>Ni_0.3_Zn_0.1 (1200Ni - 400Zn) - 300K – 0.00035</vt:lpstr>
      <vt:lpstr>Ni_0.3_Zn_0.1 (1200Ni - 400Zn) - 300K – 0.0004</vt:lpstr>
      <vt:lpstr>Ni_0.3_Zn_0.1 (1200Ni - 400Zn) - 300K – 0.00045</vt:lpstr>
      <vt:lpstr>Ni_0.3_Zn_0.1 (1200Ni - 400Zn) - 300K – 0.0005</vt:lpstr>
      <vt:lpstr>Ni_0.3_Zn_0.1 (1200Ni - 400Zn) - 300K – 0.0004 – 10M Runs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Nguyen, Huy Gia (mpc5ya)</dc:creator>
  <cp:lastModifiedBy>Nguyen, Huy Gia (mpc5ya)</cp:lastModifiedBy>
  <cp:revision>79</cp:revision>
  <dcterms:created xsi:type="dcterms:W3CDTF">2024-09-03T16:22:33Z</dcterms:created>
  <dcterms:modified xsi:type="dcterms:W3CDTF">2024-09-25T00:40:36Z</dcterms:modified>
</cp:coreProperties>
</file>